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CBA5CE-91E9-4769-8E5B-077F6ED7184A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561018-7ABD-44A0-8FB5-26AE1E3CE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ram1778@yandex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2048272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70294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Московский Патриархат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Нижегородская Епархия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Местная религиозная организация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«Православный Приход Воскресенской церкви г.Павлово Нижегородской области»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Настоятель иерей Филатов Андрей Владимирович</a:t>
            </a:r>
            <a:b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г.Павлово, ул.Ломоносова, д.26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тел.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/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факс: (83171)2-12-68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e-mail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hram1778@yandex.ru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Р/сч.40703810300750000068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НФ «НПСБ» ОАО «АКБ САРОВБИЗНЕСБАНК»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г.Нижний Новгород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К/сч.30101810400000000899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БИК 042202899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ИНН 5252008173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КПП 525201001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3168352" cy="2376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663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Паломнические поездки</a:t>
            </a:r>
            <a:endParaRPr lang="ru-RU" dirty="0"/>
          </a:p>
        </p:txBody>
      </p:sp>
      <p:pic>
        <p:nvPicPr>
          <p:cNvPr id="5" name="Рисунок 4" descr="IMG_4691.JPG"/>
          <p:cNvPicPr>
            <a:picLocks noChangeAspect="1"/>
          </p:cNvPicPr>
          <p:nvPr/>
        </p:nvPicPr>
        <p:blipFill>
          <a:blip r:embed="rId3" cstate="print"/>
          <a:srcRect l="10638" t="2837" r="14894"/>
          <a:stretch>
            <a:fillRect/>
          </a:stretch>
        </p:blipFill>
        <p:spPr>
          <a:xfrm>
            <a:off x="6300192" y="1196752"/>
            <a:ext cx="2736304" cy="2677669"/>
          </a:xfrm>
          <a:prstGeom prst="rect">
            <a:avLst/>
          </a:prstGeom>
        </p:spPr>
      </p:pic>
      <p:pic>
        <p:nvPicPr>
          <p:cNvPr id="7" name="Рисунок 6" descr="IMG_2097.JPG"/>
          <p:cNvPicPr>
            <a:picLocks noChangeAspect="1"/>
          </p:cNvPicPr>
          <p:nvPr/>
        </p:nvPicPr>
        <p:blipFill>
          <a:blip r:embed="rId4" cstate="print"/>
          <a:srcRect r="13671" b="22319"/>
          <a:stretch>
            <a:fillRect/>
          </a:stretch>
        </p:blipFill>
        <p:spPr>
          <a:xfrm>
            <a:off x="179512" y="4149080"/>
            <a:ext cx="2952328" cy="2160240"/>
          </a:xfrm>
          <a:prstGeom prst="rect">
            <a:avLst/>
          </a:prstGeom>
        </p:spPr>
      </p:pic>
      <p:pic>
        <p:nvPicPr>
          <p:cNvPr id="8" name="Рисунок 7" descr="IMG_58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3" y="4221088"/>
            <a:ext cx="2791859" cy="2093894"/>
          </a:xfrm>
          <a:prstGeom prst="rect">
            <a:avLst/>
          </a:prstGeom>
        </p:spPr>
      </p:pic>
      <p:pic>
        <p:nvPicPr>
          <p:cNvPr id="9" name="Рисунок 8" descr="IMG_58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412776"/>
            <a:ext cx="2815861" cy="2111896"/>
          </a:xfrm>
          <a:prstGeom prst="rect">
            <a:avLst/>
          </a:prstGeom>
        </p:spPr>
      </p:pic>
      <p:pic>
        <p:nvPicPr>
          <p:cNvPr id="10" name="Рисунок 9" descr="Scan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221088"/>
            <a:ext cx="2871848" cy="2107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556"/>
          <a:stretch>
            <a:fillRect/>
          </a:stretch>
        </p:blipFill>
        <p:spPr>
          <a:xfrm>
            <a:off x="107504" y="1196752"/>
            <a:ext cx="3025945" cy="21433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663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Выступления</a:t>
            </a:r>
            <a:endParaRPr lang="ru-RU" dirty="0"/>
          </a:p>
        </p:txBody>
      </p:sp>
      <p:pic>
        <p:nvPicPr>
          <p:cNvPr id="5" name="Рисунок 4" descr="IMG_6927.JPG"/>
          <p:cNvPicPr>
            <a:picLocks noChangeAspect="1"/>
          </p:cNvPicPr>
          <p:nvPr/>
        </p:nvPicPr>
        <p:blipFill>
          <a:blip r:embed="rId3" cstate="print"/>
          <a:srcRect b="5185"/>
          <a:stretch>
            <a:fillRect/>
          </a:stretch>
        </p:blipFill>
        <p:spPr>
          <a:xfrm>
            <a:off x="6012160" y="1124744"/>
            <a:ext cx="3037838" cy="2160240"/>
          </a:xfrm>
          <a:prstGeom prst="rect">
            <a:avLst/>
          </a:prstGeom>
        </p:spPr>
      </p:pic>
      <p:pic>
        <p:nvPicPr>
          <p:cNvPr id="7" name="Рисунок 6" descr="IMG_5323.JPG"/>
          <p:cNvPicPr>
            <a:picLocks noChangeAspect="1"/>
          </p:cNvPicPr>
          <p:nvPr/>
        </p:nvPicPr>
        <p:blipFill>
          <a:blip r:embed="rId4" cstate="print"/>
          <a:srcRect r="4255" b="24568"/>
          <a:stretch>
            <a:fillRect/>
          </a:stretch>
        </p:blipFill>
        <p:spPr>
          <a:xfrm>
            <a:off x="107504" y="3933056"/>
            <a:ext cx="3024336" cy="2088232"/>
          </a:xfrm>
          <a:prstGeom prst="rect">
            <a:avLst/>
          </a:prstGeom>
        </p:spPr>
      </p:pic>
      <p:pic>
        <p:nvPicPr>
          <p:cNvPr id="8" name="Рисунок 7" descr="IMG_7085.JPG"/>
          <p:cNvPicPr>
            <a:picLocks noChangeAspect="1"/>
          </p:cNvPicPr>
          <p:nvPr/>
        </p:nvPicPr>
        <p:blipFill>
          <a:blip r:embed="rId5" cstate="print"/>
          <a:srcRect l="2439"/>
          <a:stretch>
            <a:fillRect/>
          </a:stretch>
        </p:blipFill>
        <p:spPr>
          <a:xfrm>
            <a:off x="6156176" y="3861048"/>
            <a:ext cx="2880320" cy="2214246"/>
          </a:xfrm>
          <a:prstGeom prst="rect">
            <a:avLst/>
          </a:prstGeom>
        </p:spPr>
      </p:pic>
      <p:pic>
        <p:nvPicPr>
          <p:cNvPr id="9" name="Рисунок 8" descr="IMG_2744.JPG"/>
          <p:cNvPicPr>
            <a:picLocks noChangeAspect="1"/>
          </p:cNvPicPr>
          <p:nvPr/>
        </p:nvPicPr>
        <p:blipFill>
          <a:blip r:embed="rId6" cstate="print"/>
          <a:srcRect l="9001" r="16738" b="6987"/>
          <a:stretch>
            <a:fillRect/>
          </a:stretch>
        </p:blipFill>
        <p:spPr>
          <a:xfrm>
            <a:off x="3347864" y="3861048"/>
            <a:ext cx="2664296" cy="2502824"/>
          </a:xfrm>
          <a:prstGeom prst="rect">
            <a:avLst/>
          </a:prstGeom>
        </p:spPr>
      </p:pic>
      <p:pic>
        <p:nvPicPr>
          <p:cNvPr id="10" name="Рисунок 9" descr="IMG_2740.JPG"/>
          <p:cNvPicPr>
            <a:picLocks noChangeAspect="1"/>
          </p:cNvPicPr>
          <p:nvPr/>
        </p:nvPicPr>
        <p:blipFill>
          <a:blip r:embed="rId7" cstate="print"/>
          <a:srcRect l="9001" r="3236"/>
          <a:stretch>
            <a:fillRect/>
          </a:stretch>
        </p:blipFill>
        <p:spPr>
          <a:xfrm>
            <a:off x="3275856" y="1124744"/>
            <a:ext cx="2612098" cy="223224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30203_114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05064"/>
            <a:ext cx="2016224" cy="26882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663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5" name="Рисунок 4" descr="IMG_20130203_023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861048"/>
            <a:ext cx="1998222" cy="2664296"/>
          </a:xfrm>
          <a:prstGeom prst="rect">
            <a:avLst/>
          </a:prstGeom>
        </p:spPr>
      </p:pic>
      <p:pic>
        <p:nvPicPr>
          <p:cNvPr id="10" name="Рисунок 9" descr="IMG_20130203_023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836712"/>
            <a:ext cx="2232248" cy="2976330"/>
          </a:xfrm>
          <a:prstGeom prst="rect">
            <a:avLst/>
          </a:prstGeom>
        </p:spPr>
      </p:pic>
      <p:pic>
        <p:nvPicPr>
          <p:cNvPr id="11" name="Рисунок 10" descr="IMG_20130203_0237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836711"/>
            <a:ext cx="2232248" cy="2976331"/>
          </a:xfrm>
          <a:prstGeom prst="rect">
            <a:avLst/>
          </a:prstGeom>
        </p:spPr>
      </p:pic>
      <p:pic>
        <p:nvPicPr>
          <p:cNvPr id="12" name="Рисунок 11" descr="Sca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836712"/>
            <a:ext cx="2135154" cy="2952328"/>
          </a:xfrm>
          <a:prstGeom prst="rect">
            <a:avLst/>
          </a:prstGeom>
        </p:spPr>
      </p:pic>
      <p:pic>
        <p:nvPicPr>
          <p:cNvPr id="8" name="Рисунок 7" descr="IMG_20130203_0235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861048"/>
            <a:ext cx="2016224" cy="268829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1944216" cy="27156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50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5" name="Рисунок 4" descr="Sca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52736"/>
            <a:ext cx="1800200" cy="2635181"/>
          </a:xfrm>
          <a:prstGeom prst="rect">
            <a:avLst/>
          </a:prstGeom>
        </p:spPr>
      </p:pic>
      <p:pic>
        <p:nvPicPr>
          <p:cNvPr id="7" name="Рисунок 6" descr="IMG_20130207_060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933056"/>
            <a:ext cx="3096344" cy="2322259"/>
          </a:xfrm>
          <a:prstGeom prst="rect">
            <a:avLst/>
          </a:prstGeom>
        </p:spPr>
      </p:pic>
      <p:pic>
        <p:nvPicPr>
          <p:cNvPr id="8" name="Рисунок 7" descr="IMG_20130207_0606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005064"/>
            <a:ext cx="3024336" cy="2268252"/>
          </a:xfrm>
          <a:prstGeom prst="rect">
            <a:avLst/>
          </a:prstGeom>
        </p:spPr>
      </p:pic>
      <p:pic>
        <p:nvPicPr>
          <p:cNvPr id="9" name="Рисунок 8" descr="IMG_20130207_0607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124744"/>
            <a:ext cx="3336371" cy="2502277"/>
          </a:xfrm>
          <a:prstGeom prst="rect">
            <a:avLst/>
          </a:prstGeom>
        </p:spPr>
      </p:pic>
      <p:pic>
        <p:nvPicPr>
          <p:cNvPr id="10" name="Рисунок 9" descr="IMG_20130207_0608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1124744"/>
            <a:ext cx="326436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Приём детей производиться с 25 августа с 9:00 – 10:00 в помещении Воскресной Школы.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Сбор учащихся 29 августа.</a:t>
            </a:r>
          </a:p>
          <a:p>
            <a:pPr>
              <a:buNone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Молебен для учащихся в 10:00.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50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Информация родителям: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30203_114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5760640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>Детская Воскресная Школа при Православном Приходе Воскресенской церкви г.Павлово</a:t>
            </a: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068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Духовник воскресной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688" y="1988840"/>
            <a:ext cx="5544616" cy="32011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Иерей о.Андрей Филатов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настоятель Воскресенской церкви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789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Директор детской Воскресной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16832"/>
            <a:ext cx="4464496" cy="4392488"/>
          </a:xfrm>
        </p:spPr>
        <p:txBody>
          <a:bodyPr/>
          <a:lstStyle/>
          <a:p>
            <a:pPr algn="ctr">
              <a:buNone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Захарова Татьяна             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Валентиновна</a:t>
            </a:r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Педагогический стаж 27 лет, преподаёт Закон Божий, Жития святых.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одержимое 6" descr="Scan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3960440" cy="519807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5364088" y="0"/>
            <a:ext cx="324036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Тупицина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Алевтина </a:t>
            </a:r>
            <a:r>
              <a:rPr lang="ru-RU" sz="3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Павловна</a:t>
            </a:r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Стаж работы в Воскресной Школе 8 лет, преподаёт «Изобразительное искусство»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одержимое 6" descr="IMG_20130203_104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476672"/>
            <a:ext cx="4374486" cy="583264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11060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Чечевичкина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Мария</a:t>
            </a:r>
          </a:p>
          <a:p>
            <a:pPr algn="ctr">
              <a:buNone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Выпускница Воскресной школы, ведёт кружок «Церковное пение»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IMG_81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4191"/>
          <a:stretch>
            <a:fillRect/>
          </a:stretch>
        </p:blipFill>
        <p:spPr>
          <a:xfrm>
            <a:off x="4211959" y="1556792"/>
            <a:ext cx="4660399" cy="4073369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383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История школы.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136776" cy="280831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Наша Воскресная Школа основана при приходе Воскресенской церкви.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inde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80240"/>
            <a:ext cx="4392488" cy="3311800"/>
          </a:xfrm>
        </p:spPr>
      </p:pic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80728"/>
            <a:ext cx="4320480" cy="489381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 фото альбом</a:t>
            </a:r>
            <a:endParaRPr lang="ru-RU" dirty="0"/>
          </a:p>
        </p:txBody>
      </p:sp>
      <p:pic>
        <p:nvPicPr>
          <p:cNvPr id="7" name="Рисунок 6" descr="IMG_20130203_114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3240360" cy="2430270"/>
          </a:xfrm>
          <a:prstGeom prst="rect">
            <a:avLst/>
          </a:prstGeom>
        </p:spPr>
      </p:pic>
      <p:pic>
        <p:nvPicPr>
          <p:cNvPr id="8" name="Рисунок 7" descr="IMG_20130203_114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05064"/>
            <a:ext cx="3168352" cy="2376264"/>
          </a:xfrm>
          <a:prstGeom prst="rect">
            <a:avLst/>
          </a:prstGeom>
        </p:spPr>
      </p:pic>
      <p:pic>
        <p:nvPicPr>
          <p:cNvPr id="9" name="Рисунок 8" descr="IMG_20130203_114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933056"/>
            <a:ext cx="2304256" cy="2765107"/>
          </a:xfrm>
          <a:prstGeom prst="rect">
            <a:avLst/>
          </a:prstGeom>
        </p:spPr>
      </p:pic>
      <p:pic>
        <p:nvPicPr>
          <p:cNvPr id="12" name="Содержимое 11" descr="Scan2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r="7970" b="6667"/>
          <a:stretch>
            <a:fillRect/>
          </a:stretch>
        </p:blipFill>
        <p:spPr>
          <a:xfrm>
            <a:off x="107504" y="1340768"/>
            <a:ext cx="3096345" cy="2376264"/>
          </a:xfrm>
        </p:spPr>
      </p:pic>
      <p:pic>
        <p:nvPicPr>
          <p:cNvPr id="13" name="Рисунок 12" descr="Scan13.jpg"/>
          <p:cNvPicPr>
            <a:picLocks noChangeAspect="1"/>
          </p:cNvPicPr>
          <p:nvPr/>
        </p:nvPicPr>
        <p:blipFill>
          <a:blip r:embed="rId6" cstate="print"/>
          <a:srcRect r="15489" b="8000"/>
          <a:stretch>
            <a:fillRect/>
          </a:stretch>
        </p:blipFill>
        <p:spPr>
          <a:xfrm>
            <a:off x="3275856" y="1412776"/>
            <a:ext cx="2814574" cy="2088232"/>
          </a:xfrm>
          <a:prstGeom prst="rect">
            <a:avLst/>
          </a:prstGeom>
        </p:spPr>
      </p:pic>
      <p:pic>
        <p:nvPicPr>
          <p:cNvPr id="14" name="Рисунок 13" descr="Scan10.jpg"/>
          <p:cNvPicPr>
            <a:picLocks noChangeAspect="1"/>
          </p:cNvPicPr>
          <p:nvPr/>
        </p:nvPicPr>
        <p:blipFill>
          <a:blip r:embed="rId7" cstate="print"/>
          <a:srcRect l="7250" t="10442"/>
          <a:stretch>
            <a:fillRect/>
          </a:stretch>
        </p:blipFill>
        <p:spPr>
          <a:xfrm>
            <a:off x="6156176" y="1340768"/>
            <a:ext cx="2880320" cy="223224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0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Наш фото альбом</a:t>
            </a:r>
            <a:endParaRPr lang="ru-RU" dirty="0"/>
          </a:p>
        </p:txBody>
      </p:sp>
      <p:pic>
        <p:nvPicPr>
          <p:cNvPr id="4" name="Содержимое 3" descr="IMG_2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3167149" cy="2377440"/>
          </a:xfrm>
        </p:spPr>
      </p:pic>
      <p:pic>
        <p:nvPicPr>
          <p:cNvPr id="5" name="Рисунок 4" descr="IMG_2372.JPG"/>
          <p:cNvPicPr>
            <a:picLocks noChangeAspect="1"/>
          </p:cNvPicPr>
          <p:nvPr/>
        </p:nvPicPr>
        <p:blipFill>
          <a:blip r:embed="rId3" cstate="print"/>
          <a:srcRect t="12209"/>
          <a:stretch>
            <a:fillRect/>
          </a:stretch>
        </p:blipFill>
        <p:spPr>
          <a:xfrm>
            <a:off x="3419872" y="2132856"/>
            <a:ext cx="2376264" cy="2781525"/>
          </a:xfrm>
          <a:prstGeom prst="rect">
            <a:avLst/>
          </a:prstGeom>
        </p:spPr>
      </p:pic>
      <p:pic>
        <p:nvPicPr>
          <p:cNvPr id="6" name="Рисунок 5" descr="IMG_23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196752"/>
            <a:ext cx="3096344" cy="2458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294</TotalTime>
  <Words>124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      Московский Патриархат Нижегородская Епархия  Местная религиозная организация «Православный Приход Воскресенской церкви г.Павлово Нижегородской области»  Настоятель иерей Филатов Андрей Владимирович  г.Павлово, ул.Ломоносова, д.26 тел./факс: (83171)2-12-68 e-mail: hram1778@yandex.ru  Р/сч.40703810300750000068 НФ «НПСБ» ОАО «АКБ САРОВБИЗНЕСБАНК» г.Нижний Новгород К/сч.30101810400000000899 БИК 042202899 ИНН 5252008173 КПП 525201001   </vt:lpstr>
      <vt:lpstr>Детская Воскресная Школа при Православном Приходе Воскресенской церкви г.Павлово</vt:lpstr>
      <vt:lpstr>Духовник воскресной школы</vt:lpstr>
      <vt:lpstr>Директор детской Воскресной школы</vt:lpstr>
      <vt:lpstr>Слайд 5</vt:lpstr>
      <vt:lpstr>Слайд 6</vt:lpstr>
      <vt:lpstr>История школы.</vt:lpstr>
      <vt:lpstr>Наш фото альбом</vt:lpstr>
      <vt:lpstr>Наш фото альбом</vt:lpstr>
      <vt:lpstr>Паломнические поездки</vt:lpstr>
      <vt:lpstr>Выступления</vt:lpstr>
      <vt:lpstr>Наши достижения</vt:lpstr>
      <vt:lpstr>Наше творчество</vt:lpstr>
      <vt:lpstr>Информация родителям: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Патриархат Нижегородская Епархия  Местная религиозная организация «Православный Приход Воскресенской церкви г.Павлово Нижегородской области»  Настоятель иерей Филатов Андрей Владимирович  г.Павлово, ул.Ломоносова, д.26 тел./факс: (83171)2-12-68 e-mail  </dc:title>
  <dc:creator>FuckYouBill</dc:creator>
  <cp:lastModifiedBy>FuckYouBill</cp:lastModifiedBy>
  <cp:revision>34</cp:revision>
  <dcterms:created xsi:type="dcterms:W3CDTF">2013-02-03T08:20:06Z</dcterms:created>
  <dcterms:modified xsi:type="dcterms:W3CDTF">2013-02-09T14:49:57Z</dcterms:modified>
</cp:coreProperties>
</file>